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59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152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Stream Engine 1.0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Xmdv</a:t>
            </a:r>
            <a:r>
              <a:rPr lang="en-US" dirty="0" smtClean="0"/>
              <a:t> Group</a:t>
            </a:r>
          </a:p>
          <a:p>
            <a:r>
              <a:rPr lang="en-US" dirty="0" smtClean="0"/>
              <a:t>Computer Science</a:t>
            </a:r>
          </a:p>
          <a:p>
            <a:r>
              <a:rPr lang="en-US" dirty="0" smtClean="0"/>
              <a:t>WPI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96204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Please install 7-zip before run stream engine</a:t>
            </a:r>
          </a:p>
          <a:p>
            <a:pPr lvl="1"/>
            <a:r>
              <a:rPr lang="en-US" dirty="0" smtClean="0"/>
              <a:t>Make sure it is installed under</a:t>
            </a:r>
          </a:p>
          <a:p>
            <a:pPr lvl="1"/>
            <a:r>
              <a:rPr lang="en-US" dirty="0"/>
              <a:t>C:\Program </a:t>
            </a:r>
            <a:r>
              <a:rPr lang="en-US" dirty="0" smtClean="0"/>
              <a:t>Files\7-Zip</a:t>
            </a:r>
            <a:endParaRPr lang="en-US" dirty="0" smtClean="0"/>
          </a:p>
          <a:p>
            <a:pPr lvl="1"/>
            <a:r>
              <a:rPr lang="en-US" dirty="0" smtClean="0"/>
              <a:t>The traffic data source requires un-zip with </a:t>
            </a:r>
            <a:r>
              <a:rPr lang="en-US" dirty="0" smtClean="0"/>
              <a:t>7-zip</a:t>
            </a:r>
          </a:p>
          <a:p>
            <a:pPr lvl="1"/>
            <a:endParaRPr lang="en-US" dirty="0"/>
          </a:p>
          <a:p>
            <a:r>
              <a:rPr lang="en-US" dirty="0" smtClean="0"/>
              <a:t>Please run the launcher as administrator all the time</a:t>
            </a:r>
          </a:p>
          <a:p>
            <a:pPr lvl="1"/>
            <a:r>
              <a:rPr lang="en-US" dirty="0" smtClean="0"/>
              <a:t>The query plans generated are placed in a temporary location </a:t>
            </a:r>
            <a:r>
              <a:rPr lang="en-US" smtClean="0"/>
              <a:t>by windows if </a:t>
            </a:r>
            <a:r>
              <a:rPr lang="en-US" dirty="0" smtClean="0"/>
              <a:t>you run as normal user.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6960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Configuration GUI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dirty="0" smtClean="0">
                <a:solidFill>
                  <a:srgbClr val="FF0000"/>
                </a:solidFill>
              </a:rPr>
              <a:t>Select Data Source</a:t>
            </a:r>
          </a:p>
          <a:p>
            <a:pPr lvl="1"/>
            <a:r>
              <a:rPr lang="en-US" sz="1600" dirty="0" smtClean="0">
                <a:solidFill>
                  <a:srgbClr val="FF0000"/>
                </a:solidFill>
              </a:rPr>
              <a:t>Simulated data (ORCL)</a:t>
            </a:r>
          </a:p>
          <a:p>
            <a:pPr lvl="1"/>
            <a:r>
              <a:rPr lang="en-US" sz="1600" dirty="0" smtClean="0">
                <a:solidFill>
                  <a:srgbClr val="FF0000"/>
                </a:solidFill>
              </a:rPr>
              <a:t>Traffic data</a:t>
            </a:r>
          </a:p>
          <a:p>
            <a:pPr lvl="1"/>
            <a:r>
              <a:rPr lang="en-US" sz="1600" dirty="0" smtClean="0">
                <a:solidFill>
                  <a:srgbClr val="FF0000"/>
                </a:solidFill>
              </a:rPr>
              <a:t>Earthquake data</a:t>
            </a:r>
          </a:p>
          <a:p>
            <a:pPr lvl="1"/>
            <a:endParaRPr lang="en-US" sz="1600" dirty="0">
              <a:solidFill>
                <a:srgbClr val="FF0000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>
                <a:solidFill>
                  <a:srgbClr val="00B050"/>
                </a:solidFill>
              </a:rPr>
              <a:t>Output evolution </a:t>
            </a:r>
            <a:br>
              <a:rPr lang="en-US" sz="2000" dirty="0" smtClean="0">
                <a:solidFill>
                  <a:srgbClr val="00B050"/>
                </a:solidFill>
              </a:rPr>
            </a:br>
            <a:r>
              <a:rPr lang="en-US" sz="2000" dirty="0" smtClean="0">
                <a:solidFill>
                  <a:srgbClr val="00B050"/>
                </a:solidFill>
              </a:rPr>
              <a:t>or not</a:t>
            </a:r>
          </a:p>
          <a:p>
            <a:pPr marL="457200" indent="-457200">
              <a:buFont typeface="+mj-lt"/>
              <a:buAutoNum type="arabicPeriod"/>
            </a:pPr>
            <a:endParaRPr lang="en-US" sz="2000" dirty="0">
              <a:solidFill>
                <a:srgbClr val="00B050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>
                <a:solidFill>
                  <a:srgbClr val="FF0000"/>
                </a:solidFill>
              </a:rPr>
              <a:t>Configure the window</a:t>
            </a:r>
            <a:br>
              <a:rPr lang="en-US" sz="2000" dirty="0" smtClean="0">
                <a:solidFill>
                  <a:srgbClr val="FF0000"/>
                </a:solidFill>
              </a:rPr>
            </a:br>
            <a:r>
              <a:rPr lang="en-US" sz="2000" dirty="0" smtClean="0">
                <a:solidFill>
                  <a:srgbClr val="FF0000"/>
                </a:solidFill>
              </a:rPr>
              <a:t>and clustering</a:t>
            </a:r>
            <a:br>
              <a:rPr lang="en-US" sz="2000" dirty="0" smtClean="0">
                <a:solidFill>
                  <a:srgbClr val="FF0000"/>
                </a:solidFill>
              </a:rPr>
            </a:br>
            <a:r>
              <a:rPr lang="en-US" sz="2000" dirty="0" smtClean="0">
                <a:solidFill>
                  <a:srgbClr val="FF0000"/>
                </a:solidFill>
              </a:rPr>
              <a:t>parameters</a:t>
            </a:r>
          </a:p>
          <a:p>
            <a:pPr marL="457200" indent="-457200">
              <a:buFont typeface="+mj-lt"/>
              <a:buAutoNum type="arabicPeriod"/>
            </a:pPr>
            <a:endParaRPr lang="en-US" sz="2000" dirty="0">
              <a:solidFill>
                <a:srgbClr val="00B050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>
                <a:solidFill>
                  <a:srgbClr val="00B050"/>
                </a:solidFill>
              </a:rPr>
              <a:t>Enable or disable</a:t>
            </a:r>
            <a:br>
              <a:rPr lang="en-US" sz="2000" dirty="0" smtClean="0">
                <a:solidFill>
                  <a:srgbClr val="00B050"/>
                </a:solidFill>
              </a:rPr>
            </a:br>
            <a:r>
              <a:rPr lang="en-US" sz="2000" dirty="0" smtClean="0">
                <a:solidFill>
                  <a:srgbClr val="00B050"/>
                </a:solidFill>
              </a:rPr>
              <a:t>summarization and</a:t>
            </a:r>
            <a:br>
              <a:rPr lang="en-US" sz="2000" dirty="0" smtClean="0">
                <a:solidFill>
                  <a:srgbClr val="00B050"/>
                </a:solidFill>
              </a:rPr>
            </a:br>
            <a:r>
              <a:rPr lang="en-US" sz="2000" dirty="0" smtClean="0">
                <a:solidFill>
                  <a:srgbClr val="00B050"/>
                </a:solidFill>
              </a:rPr>
              <a:t>matching</a:t>
            </a:r>
          </a:p>
          <a:p>
            <a:pPr marL="457200" indent="-457200">
              <a:buFont typeface="+mj-lt"/>
              <a:buAutoNum type="arabicPeriod"/>
            </a:pPr>
            <a:endParaRPr lang="en-US" sz="2000" dirty="0">
              <a:solidFill>
                <a:srgbClr val="FF0000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>
                <a:solidFill>
                  <a:srgbClr val="FF0000"/>
                </a:solidFill>
              </a:rPr>
              <a:t>Save query plan</a:t>
            </a:r>
          </a:p>
          <a:p>
            <a:pPr marL="457200" indent="-457200">
              <a:buFont typeface="+mj-lt"/>
              <a:buAutoNum type="arabicPeriod"/>
            </a:pPr>
            <a:endParaRPr lang="en-US" sz="2000" dirty="0" smtClean="0">
              <a:solidFill>
                <a:srgbClr val="00B0F0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>
                <a:solidFill>
                  <a:srgbClr val="00B050"/>
                </a:solidFill>
              </a:rPr>
              <a:t>Manage generated </a:t>
            </a:r>
            <a:br>
              <a:rPr lang="en-US" sz="2000" dirty="0" smtClean="0">
                <a:solidFill>
                  <a:srgbClr val="00B050"/>
                </a:solidFill>
              </a:rPr>
            </a:br>
            <a:r>
              <a:rPr lang="en-US" sz="2000" dirty="0" smtClean="0">
                <a:solidFill>
                  <a:srgbClr val="00B050"/>
                </a:solidFill>
              </a:rPr>
              <a:t>query plan</a:t>
            </a:r>
          </a:p>
          <a:p>
            <a:pPr marL="457200" indent="-457200">
              <a:buFont typeface="+mj-lt"/>
              <a:buAutoNum type="arabicPeriod"/>
            </a:pPr>
            <a:endParaRPr lang="en-US" sz="2000" dirty="0">
              <a:solidFill>
                <a:srgbClr val="00B0F0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en-US" sz="2000" dirty="0">
              <a:solidFill>
                <a:srgbClr val="00B0F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4225" y="1290893"/>
            <a:ext cx="5819775" cy="5567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3581400" y="2209800"/>
            <a:ext cx="2652712" cy="5334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324600" y="2209800"/>
            <a:ext cx="2652712" cy="5334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581400" y="2819400"/>
            <a:ext cx="5334000" cy="990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81400" y="3845860"/>
            <a:ext cx="3352800" cy="188246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585885" y="4114800"/>
            <a:ext cx="5334000" cy="381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505200" y="19050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1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24600" y="18288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657600" y="29072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937314" y="37454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327714" y="41148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5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946714" y="50408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6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581400" y="4876800"/>
            <a:ext cx="5334000" cy="12192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Left Arrow 18"/>
          <p:cNvSpPr/>
          <p:nvPr/>
        </p:nvSpPr>
        <p:spPr>
          <a:xfrm>
            <a:off x="7543800" y="6158484"/>
            <a:ext cx="1433512" cy="484632"/>
          </a:xfrm>
          <a:prstGeom prst="lef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70C0"/>
                </a:solidFill>
              </a:rPr>
              <a:t>Start engine</a:t>
            </a: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6166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Select query plan</a:t>
            </a:r>
            <a:br>
              <a:rPr lang="en-US" dirty="0" smtClean="0"/>
            </a:br>
            <a:r>
              <a:rPr lang="en-US" dirty="0" smtClean="0"/>
              <a:t>and click “Add”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1660649"/>
            <a:ext cx="4976813" cy="5197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4267200" y="2057400"/>
            <a:ext cx="1981200" cy="16002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575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And watch the evolving pattern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500" y="3048000"/>
            <a:ext cx="65405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67012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Parameter Settings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Traffic Data</a:t>
            </a:r>
          </a:p>
          <a:p>
            <a:pPr lvl="1"/>
            <a:r>
              <a:rPr lang="en-US" dirty="0" smtClean="0"/>
              <a:t>Win: 500  Slide: 50  Range: 0.05  Count: 15</a:t>
            </a:r>
          </a:p>
          <a:p>
            <a:endParaRPr lang="en-US" dirty="0"/>
          </a:p>
          <a:p>
            <a:r>
              <a:rPr lang="en-US" dirty="0" smtClean="0"/>
              <a:t>Earth Quake</a:t>
            </a:r>
          </a:p>
          <a:p>
            <a:pPr lvl="1"/>
            <a:r>
              <a:rPr lang="en-US" dirty="0" smtClean="0"/>
              <a:t>Win: 100 slide: 10 Range</a:t>
            </a:r>
            <a:r>
              <a:rPr lang="en-US" smtClean="0"/>
              <a:t>: 0.02 Count: 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5623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124</Words>
  <Application>Microsoft Office PowerPoint</Application>
  <PresentationFormat>On-screen Show (4:3)</PresentationFormat>
  <Paragraphs>42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Stream Engine 1.0</vt:lpstr>
      <vt:lpstr>Note</vt:lpstr>
      <vt:lpstr>Configuration GUI</vt:lpstr>
      <vt:lpstr>PowerPoint Presentation</vt:lpstr>
      <vt:lpstr>PowerPoint Presentation</vt:lpstr>
      <vt:lpstr>Parameter Settings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Stream Engine 1.0</dc:title>
  <dc:creator>Kaiyu Zhao</dc:creator>
  <cp:lastModifiedBy>Administrator</cp:lastModifiedBy>
  <cp:revision>11</cp:revision>
  <dcterms:created xsi:type="dcterms:W3CDTF">2006-08-16T00:00:00Z</dcterms:created>
  <dcterms:modified xsi:type="dcterms:W3CDTF">2013-06-12T22:55:01Z</dcterms:modified>
</cp:coreProperties>
</file>